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292" y="-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51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1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70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35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0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7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79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02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95EF2-D248-4C87-87B7-205034414A24}" type="datetimeFigureOut">
              <a:rPr lang="ko-KR" altLang="en-US" smtClean="0"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14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4222" r="8534" b="65360"/>
          <a:stretch/>
        </p:blipFill>
        <p:spPr bwMode="auto">
          <a:xfrm>
            <a:off x="179512" y="8770"/>
            <a:ext cx="5460767" cy="68492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156966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레이아웃참고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2726"/>
            <a:ext cx="3888432" cy="29969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2"/>
          <a:stretch/>
        </p:blipFill>
        <p:spPr bwMode="auto">
          <a:xfrm>
            <a:off x="5220072" y="2924944"/>
            <a:ext cx="2592578" cy="3744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846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3118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레이아웃</a:t>
            </a:r>
            <a:r>
              <a:rPr lang="en-US" altLang="ko-KR" b="1" dirty="0" smtClean="0">
                <a:solidFill>
                  <a:schemeClr val="bg1"/>
                </a:solidFill>
              </a:rPr>
              <a:t>(pc)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2" t="5810" r="4360" b="70500"/>
          <a:stretch/>
        </p:blipFill>
        <p:spPr bwMode="auto">
          <a:xfrm>
            <a:off x="1589629" y="432861"/>
            <a:ext cx="6633587" cy="606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" t="4222" r="4855" b="93610"/>
          <a:stretch/>
        </p:blipFill>
        <p:spPr bwMode="auto">
          <a:xfrm>
            <a:off x="1552071" y="1"/>
            <a:ext cx="6633587" cy="90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17515" y="1"/>
            <a:ext cx="4896544" cy="90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29506" y="0"/>
            <a:ext cx="688009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header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17515" y="908720"/>
            <a:ext cx="4896544" cy="5589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515" y="6498422"/>
            <a:ext cx="5134805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17515" y="6498421"/>
            <a:ext cx="4896544" cy="359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31188" y="908720"/>
            <a:ext cx="786327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section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31187" y="6470593"/>
            <a:ext cx="786327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footer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51619" y="28872"/>
            <a:ext cx="4814733" cy="1987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49219" y="19347"/>
            <a:ext cx="1446230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#header_fixed(*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고정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1531187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" y="907744"/>
            <a:ext cx="1259632" cy="4366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1871700" y="142457"/>
            <a:ext cx="612069" cy="519066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" y="661523"/>
            <a:ext cx="1879041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#gnb(.menu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클릭 시 보이게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51619" y="38397"/>
            <a:ext cx="492189" cy="19875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.menu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89583" y="49970"/>
            <a:ext cx="602297" cy="16783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.search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697895" y="49671"/>
            <a:ext cx="727263" cy="177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.btn_sub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66520" y="49671"/>
            <a:ext cx="727263" cy="177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.btn_log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07904" y="251822"/>
            <a:ext cx="1989991" cy="41922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a.logo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317514" y="690098"/>
            <a:ext cx="4876269" cy="20961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.lnb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362364" y="995261"/>
            <a:ext cx="3145740" cy="542169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581607" y="992724"/>
            <a:ext cx="1572870" cy="542169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581607" y="1000753"/>
            <a:ext cx="1080745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#content_right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37426" y="1060825"/>
            <a:ext cx="2998670" cy="27282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351619" y="1000753"/>
            <a:ext cx="990977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#content_left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517134" y="1060824"/>
            <a:ext cx="2813407" cy="17921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.video_main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71356" y="1123863"/>
            <a:ext cx="954107" cy="246221"/>
          </a:xfrm>
          <a:prstGeom prst="rect">
            <a:avLst/>
          </a:prstGeom>
          <a:solidFill>
            <a:srgbClr val="009900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#video_wrap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517134" y="2903159"/>
            <a:ext cx="891249" cy="8029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.video_sub1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89609" y="2903159"/>
            <a:ext cx="891249" cy="8029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video_sub2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439292" y="2903159"/>
            <a:ext cx="891249" cy="8029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.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video_sub3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42941" y="4725144"/>
            <a:ext cx="2982522" cy="160544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board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32576" y="3858702"/>
            <a:ext cx="2982522" cy="8027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audio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49132" y="1060823"/>
            <a:ext cx="1406703" cy="17921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.quiz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649131" y="2903159"/>
            <a:ext cx="1406703" cy="17582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.sentence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664690" y="4708778"/>
            <a:ext cx="1406703" cy="163817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.word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8748464" y="38397"/>
            <a:ext cx="0" cy="77116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48875" y="265322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180px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9915" y="5445224"/>
            <a:ext cx="1249718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2895" y="5320051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</a:rPr>
              <a:t>200px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271534" y="-171400"/>
            <a:ext cx="4922249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362956" y="-302205"/>
            <a:ext cx="98135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</a:rPr>
              <a:t>width 100%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2423934" y="682063"/>
            <a:ext cx="4725285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848792" y="551258"/>
            <a:ext cx="89960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</a:rPr>
              <a:t>width 80%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370015" y="2564904"/>
            <a:ext cx="3066081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640619" y="2461577"/>
            <a:ext cx="70724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00FF"/>
                </a:solidFill>
              </a:rPr>
              <a:t>width 60%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5581607" y="2564904"/>
            <a:ext cx="1567612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014362" y="2461577"/>
            <a:ext cx="70724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00FF"/>
                </a:solidFill>
              </a:rPr>
              <a:t>width 20%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7380312" y="6470593"/>
            <a:ext cx="0" cy="41340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452320" y="6546610"/>
            <a:ext cx="48122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80px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423359" y="6576402"/>
            <a:ext cx="3012737" cy="1711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.copyright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602758" y="6576402"/>
            <a:ext cx="1546461" cy="183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</a:t>
            </a:r>
            <a:r>
              <a:rPr lang="en-US" altLang="ko-KR" sz="800" b="1" dirty="0" err="1" smtClean="0">
                <a:solidFill>
                  <a:schemeClr val="bg1"/>
                </a:solidFill>
              </a:rPr>
              <a:t>btn_contact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84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75</Words>
  <Application>Microsoft Office PowerPoint</Application>
  <PresentationFormat>화면 슬라이드 쇼(4:3)</PresentationFormat>
  <Paragraphs>34</Paragraphs>
  <Slides>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3" baseType="lpstr"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TJ</cp:lastModifiedBy>
  <cp:revision>18</cp:revision>
  <dcterms:created xsi:type="dcterms:W3CDTF">2020-01-21T09:02:16Z</dcterms:created>
  <dcterms:modified xsi:type="dcterms:W3CDTF">2020-01-22T08:50:11Z</dcterms:modified>
</cp:coreProperties>
</file>